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71" r:id="rId12"/>
    <p:sldId id="265" r:id="rId13"/>
    <p:sldId id="272" r:id="rId14"/>
    <p:sldId id="266" r:id="rId15"/>
    <p:sldId id="268" r:id="rId16"/>
    <p:sldId id="273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F3122-47B9-49A5-A2A1-246516A0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7223A8-9F63-455C-8066-F31D2DAAA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2DAB3-9F52-49BA-B211-B625C187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7246A-F1E8-4C41-A3E0-32C9205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BF61B-0674-4640-BE01-FF7B2694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1A07C-5FCB-46B7-B843-79D5C205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EDD7F8-9DA8-4B8C-8954-FA2CFEC25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C50EB-7619-424C-BBA5-6BB1E6F4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378DD-0625-438D-BB50-9E36FF1B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2A933-EF13-4AC0-8D13-D54CB4F7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21522F-AC40-4169-9AE5-4971BA83E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8B9E-9D79-429A-9232-89E2F326E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2677C-F237-4E0F-AA53-910BDB34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4C5D5-60F8-4B2B-94DF-C472C6F4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000C3-4779-449D-9C34-92CF3AF1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82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274B3-3358-4E70-9F25-68B99F84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5E674-7A90-444C-A98A-B2182E4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12A2D-6F6E-4655-99E1-D821FC2F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D96F7-B331-4A2A-9948-211C980A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AC1B5-B2E7-4B42-9B42-055C288D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8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806F7-9202-42DA-BC67-D341D926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F55953-FE31-4DED-AD82-3D1479C65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39BA9-CBEB-4E6F-8203-9B49C7F6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02FFD-0ED4-4D83-87C5-117BF2FE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C6C9C0-A934-442B-913A-9941C21E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8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E666E-9399-4C70-8AF0-21539824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30F91-0DD8-45EA-890E-E59F4C7FF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556CBE-5ECA-411F-BADE-1B88BFB0D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0D3FF4-8B1A-4348-82E9-0AF0C7FD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D7A4F2-6C49-4A6D-860B-F1548215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29FCF1-1274-48BA-AEC7-EB76E12B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55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96828-DAA0-426C-8732-A46A7D0F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DFB2E-420C-4E30-86ED-5D249F3D1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1072C5-F754-49DD-A461-13C7440D7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EE33A4-646C-4E5A-B641-7C1934690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7847D9-7DA0-4DEB-AB00-4E21304B8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254E47-5EDB-47A6-A300-083BF52C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298AC2-74EB-4F09-8E64-F5E37557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9C1C5F-8834-4D26-9411-DEC1392B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57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2B82-6B9F-486F-9308-9509F4D6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D3FCF3-50E5-4141-9404-EF19CEFC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E928E6-9BA2-448A-9344-F3D8E8C7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90EF8-2CC3-489E-8D71-F7000D69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72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72D1FC-AC6C-408B-B92C-2FFF4F52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D7E-0D94-4633-AA78-47E1AB5F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929DA-6856-405C-9DF5-470A31B8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AFAAA-D381-4561-B503-A0E3E263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245CB-1D9C-4498-9396-C9330330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49E9F6-5079-477E-B95A-74763BE19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AD2CCE-9304-4C41-86FF-931FE68C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57919-3D89-4CB3-A398-A1CA7726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047F5-681D-4CBC-A98C-8A4D3580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A3958-6B25-4CCC-837B-7AD83136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5D3AE7-78F4-4F94-8BA3-86C960E92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235F6F-1F3C-42B2-BC77-6283569C6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F230A-6E74-4975-93CC-94696595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3058C0-17BD-4821-82C2-AD466418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55BBA-AE4E-454E-B493-5228E10A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3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AF09DD-2096-477F-B88E-651A6785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634F83-12EF-41AC-98A2-5E69596A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2B9C3-796D-453F-B96C-8CD976931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29B29-1FC5-4CFF-9ABD-D331D66DAF1D}" type="datetimeFigureOut">
              <a:rPr lang="zh-CN" altLang="en-US" smtClean="0"/>
              <a:t>2020/2/2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8C313-D99D-458C-9115-05E517933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7FC3A-8D27-4075-8826-89C3B3B5C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48AF5-6DF3-4AE4-8EC1-594379E81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3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C1CC5-4189-4690-ADE8-01BE3D934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年天津中考</a:t>
            </a:r>
          </a:p>
        </p:txBody>
      </p:sp>
    </p:spTree>
    <p:extLst>
      <p:ext uri="{BB962C8B-B14F-4D97-AF65-F5344CB8AC3E}">
        <p14:creationId xmlns:p14="http://schemas.microsoft.com/office/powerpoint/2010/main" val="12927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3FE41-8E49-44FF-BB5D-B224878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BA9E4-06B5-4BF7-8CF6-3266E488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542D3-95D8-4A59-9B83-427271FF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29" y="365125"/>
            <a:ext cx="98679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EE473-A321-43A1-A2C7-09749C3B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D3810-A736-402D-8EFA-4975BDAC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B71D0-314B-4F3C-A5A1-44FF4089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16" y="0"/>
            <a:ext cx="6834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09D72-6B9D-4CA3-B76F-37655973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9CE5E-0BC0-4870-B972-14D434D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532FE-C1D7-43B0-890C-C744E158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9537"/>
            <a:ext cx="106299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3229C-CC58-46A4-B4B5-4B036F0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6F66F-CE36-4170-81A7-C9155E309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3861B-E2EC-4B1D-B1BD-995CBDF3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" y="151776"/>
            <a:ext cx="12192000" cy="65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2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B95E0-8CC0-45BE-A627-B9788491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FCE362-C813-402A-927A-6DE9E4CA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03E0F-D252-49F9-9E10-B696CD39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504825"/>
            <a:ext cx="10410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DAE40-313C-44E6-92DA-AA72A9AB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41A03-7E26-46FC-BEC7-050E6F4E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674"/>
            <a:ext cx="10115550" cy="454342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FDA488-3152-4935-9072-955C1690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9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8B57D-1E3C-4FF1-8511-7F85F271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04CB1-BC64-4B0B-84B4-88ADEBC2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06F42DC-A689-49CD-B818-2C626E73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78" y="432351"/>
            <a:ext cx="6493825" cy="5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A63C8-C2C3-486C-BFB8-FD54D3AC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96E33-21BA-474F-8373-75717DC2D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A3BC86-E91F-4A9B-8EA5-73CC471D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18" y="0"/>
            <a:ext cx="8522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1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E50AB-9493-4DBD-B7CE-C16DBE1E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E8AFA-9D26-4538-A8A1-FD332F1F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73B2B3-F075-496A-B353-4941426A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93" y="0"/>
            <a:ext cx="8905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7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B5873-6502-4855-AFA3-8B7ABCCA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22AB6-B5C8-4B55-A8A7-F16AB292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61F4B5-A81C-4B96-9AAC-D2190C01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6" y="365125"/>
            <a:ext cx="1046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F370-339A-4002-B31E-B13379C3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B5091-0C46-4A34-A12A-38C2890A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13ABD9-2F29-488E-A912-429F73F8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13" y="337370"/>
            <a:ext cx="5920426" cy="61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073D8-4542-4F41-AD94-4FE7E92E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8C2EB-40B8-4DB6-9E0B-9C30614E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DE9EA-12D4-4DDA-9269-DAF74FA6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09" y="703346"/>
            <a:ext cx="8186647" cy="57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1EEEC-F29E-4858-8628-E4B9BA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44457-E5CC-419C-84D0-721A70281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0D529-5CB7-4A85-9541-69D9F8A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51" y="0"/>
            <a:ext cx="8582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F7824-60EA-4DC4-9F6D-956F6E29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686D02-3930-4614-A9E3-2F758CA93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916C3-1775-4953-AB4B-7BEDABE7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718309"/>
            <a:ext cx="10658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5ED89-53AE-431C-917E-CF8AC96F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B705E-2890-4BBE-92AD-4A400851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DD84E-49CD-4BDC-9D62-327A946A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20" y="0"/>
            <a:ext cx="760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832C2-D58D-40E4-9CD2-057E1E4C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B38F6-87D8-4AA4-BCC7-64171049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42BAB-3C0B-4E5F-B8AC-68D35346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90500"/>
            <a:ext cx="99155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55FB8-13C6-45C5-8E56-D330FE42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D192C-9897-4D86-AF2D-633ECAE1C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7C9F8-FF61-4F98-A087-2F024420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4" y="0"/>
            <a:ext cx="10879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2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41BDFA-3422-4D98-957D-D36C2BB1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00" y="641488"/>
            <a:ext cx="4848225" cy="1847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15B933-67BA-4C91-B953-76AADB59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1" y="2657681"/>
            <a:ext cx="67056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</Words>
  <Application>Microsoft Office PowerPoint</Application>
  <PresentationFormat>宽屏</PresentationFormat>
  <Paragraphs>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2012年天津中考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2012年天津中考</dc:title>
  <dc:creator>jiawang 张</dc:creator>
  <cp:lastModifiedBy>jiawang 张</cp:lastModifiedBy>
  <cp:revision>5</cp:revision>
  <dcterms:created xsi:type="dcterms:W3CDTF">2020-01-31T10:17:57Z</dcterms:created>
  <dcterms:modified xsi:type="dcterms:W3CDTF">2020-02-02T00:56:39Z</dcterms:modified>
</cp:coreProperties>
</file>